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</p:sldMasterIdLst>
  <p:sldIdLst>
    <p:sldId id="274" r:id="rId6"/>
    <p:sldId id="257" r:id="rId7"/>
    <p:sldId id="269" r:id="rId8"/>
    <p:sldId id="259" r:id="rId9"/>
    <p:sldId id="262" r:id="rId10"/>
    <p:sldId id="263" r:id="rId11"/>
    <p:sldId id="258" r:id="rId12"/>
    <p:sldId id="260" r:id="rId13"/>
    <p:sldId id="272" r:id="rId14"/>
    <p:sldId id="273" r:id="rId15"/>
    <p:sldId id="265" r:id="rId16"/>
    <p:sldId id="276" r:id="rId17"/>
    <p:sldId id="277" r:id="rId18"/>
    <p:sldId id="278" r:id="rId19"/>
    <p:sldId id="279" r:id="rId20"/>
    <p:sldId id="270" r:id="rId21"/>
    <p:sldId id="275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49D"/>
    <a:srgbClr val="FBF9E4"/>
    <a:srgbClr val="FF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693474-A4A9-4653-AC96-ECF4667AF092}" v="95" dt="2024-07-18T09:59:39.7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4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.H. Stapensea" userId="80e8604b-7e0e-481e-820a-ecfea3a913d7" providerId="ADAL" clId="{80693474-A4A9-4653-AC96-ECF4667AF092}"/>
    <pc:docChg chg="undo custSel addSld delSld modSld sldOrd">
      <pc:chgData name="P.H. Stapensea" userId="80e8604b-7e0e-481e-820a-ecfea3a913d7" providerId="ADAL" clId="{80693474-A4A9-4653-AC96-ECF4667AF092}" dt="2024-07-19T05:14:26.581" v="486" actId="20577"/>
      <pc:docMkLst>
        <pc:docMk/>
      </pc:docMkLst>
      <pc:sldChg chg="modSp mod">
        <pc:chgData name="P.H. Stapensea" userId="80e8604b-7e0e-481e-820a-ecfea3a913d7" providerId="ADAL" clId="{80693474-A4A9-4653-AC96-ECF4667AF092}" dt="2024-07-18T09:41:26.708" v="355" actId="20577"/>
        <pc:sldMkLst>
          <pc:docMk/>
          <pc:sldMk cId="828414725" sldId="257"/>
        </pc:sldMkLst>
        <pc:spChg chg="mod">
          <ac:chgData name="P.H. Stapensea" userId="80e8604b-7e0e-481e-820a-ecfea3a913d7" providerId="ADAL" clId="{80693474-A4A9-4653-AC96-ECF4667AF092}" dt="2024-07-18T09:41:26.708" v="355" actId="20577"/>
          <ac:spMkLst>
            <pc:docMk/>
            <pc:sldMk cId="828414725" sldId="257"/>
            <ac:spMk id="6" creationId="{153E9EF4-5638-B44F-91DD-68E0C56C3B89}"/>
          </ac:spMkLst>
        </pc:spChg>
      </pc:sldChg>
      <pc:sldChg chg="modSp ord modAnim">
        <pc:chgData name="P.H. Stapensea" userId="80e8604b-7e0e-481e-820a-ecfea3a913d7" providerId="ADAL" clId="{80693474-A4A9-4653-AC96-ECF4667AF092}" dt="2024-07-17T09:48:03.067" v="95"/>
        <pc:sldMkLst>
          <pc:docMk/>
          <pc:sldMk cId="2401561422" sldId="258"/>
        </pc:sldMkLst>
        <pc:spChg chg="mod">
          <ac:chgData name="P.H. Stapensea" userId="80e8604b-7e0e-481e-820a-ecfea3a913d7" providerId="ADAL" clId="{80693474-A4A9-4653-AC96-ECF4667AF092}" dt="2024-07-17T09:47:47.017" v="93" actId="20577"/>
          <ac:spMkLst>
            <pc:docMk/>
            <pc:sldMk cId="2401561422" sldId="258"/>
            <ac:spMk id="6" creationId="{B4AB4502-6F65-504C-B135-1ABB243D2AE0}"/>
          </ac:spMkLst>
        </pc:spChg>
      </pc:sldChg>
      <pc:sldChg chg="modSp mod">
        <pc:chgData name="P.H. Stapensea" userId="80e8604b-7e0e-481e-820a-ecfea3a913d7" providerId="ADAL" clId="{80693474-A4A9-4653-AC96-ECF4667AF092}" dt="2024-07-19T05:14:26.581" v="486" actId="20577"/>
        <pc:sldMkLst>
          <pc:docMk/>
          <pc:sldMk cId="795949660" sldId="259"/>
        </pc:sldMkLst>
        <pc:spChg chg="mod">
          <ac:chgData name="P.H. Stapensea" userId="80e8604b-7e0e-481e-820a-ecfea3a913d7" providerId="ADAL" clId="{80693474-A4A9-4653-AC96-ECF4667AF092}" dt="2024-07-19T05:14:26.581" v="486" actId="20577"/>
          <ac:spMkLst>
            <pc:docMk/>
            <pc:sldMk cId="795949660" sldId="259"/>
            <ac:spMk id="6" creationId="{B4AB4502-6F65-504C-B135-1ABB243D2AE0}"/>
          </ac:spMkLst>
        </pc:spChg>
      </pc:sldChg>
      <pc:sldChg chg="delSp modSp del mod">
        <pc:chgData name="P.H. Stapensea" userId="80e8604b-7e0e-481e-820a-ecfea3a913d7" providerId="ADAL" clId="{80693474-A4A9-4653-AC96-ECF4667AF092}" dt="2024-07-18T09:46:14.404" v="372" actId="47"/>
        <pc:sldMkLst>
          <pc:docMk/>
          <pc:sldMk cId="3246810105" sldId="261"/>
        </pc:sldMkLst>
        <pc:spChg chg="mod">
          <ac:chgData name="P.H. Stapensea" userId="80e8604b-7e0e-481e-820a-ecfea3a913d7" providerId="ADAL" clId="{80693474-A4A9-4653-AC96-ECF4667AF092}" dt="2024-07-18T09:46:04.223" v="370" actId="20577"/>
          <ac:spMkLst>
            <pc:docMk/>
            <pc:sldMk cId="3246810105" sldId="261"/>
            <ac:spMk id="6" creationId="{B4AB4502-6F65-504C-B135-1ABB243D2AE0}"/>
          </ac:spMkLst>
        </pc:spChg>
        <pc:picChg chg="del">
          <ac:chgData name="P.H. Stapensea" userId="80e8604b-7e0e-481e-820a-ecfea3a913d7" providerId="ADAL" clId="{80693474-A4A9-4653-AC96-ECF4667AF092}" dt="2024-07-18T09:46:06.869" v="371" actId="478"/>
          <ac:picMkLst>
            <pc:docMk/>
            <pc:sldMk cId="3246810105" sldId="261"/>
            <ac:picMk id="2" creationId="{497466C7-AF9B-338E-61FC-AC0704D633B9}"/>
          </ac:picMkLst>
        </pc:picChg>
      </pc:sldChg>
      <pc:sldChg chg="modSp mod ord">
        <pc:chgData name="P.H. Stapensea" userId="80e8604b-7e0e-481e-820a-ecfea3a913d7" providerId="ADAL" clId="{80693474-A4A9-4653-AC96-ECF4667AF092}" dt="2024-07-17T09:51:01.448" v="353" actId="20577"/>
        <pc:sldMkLst>
          <pc:docMk/>
          <pc:sldMk cId="2395791069" sldId="263"/>
        </pc:sldMkLst>
        <pc:spChg chg="mod">
          <ac:chgData name="P.H. Stapensea" userId="80e8604b-7e0e-481e-820a-ecfea3a913d7" providerId="ADAL" clId="{80693474-A4A9-4653-AC96-ECF4667AF092}" dt="2024-07-17T09:51:01.448" v="353" actId="20577"/>
          <ac:spMkLst>
            <pc:docMk/>
            <pc:sldMk cId="2395791069" sldId="263"/>
            <ac:spMk id="6" creationId="{B4AB4502-6F65-504C-B135-1ABB243D2AE0}"/>
          </ac:spMkLst>
        </pc:spChg>
      </pc:sldChg>
      <pc:sldChg chg="addSp delSp modSp mod">
        <pc:chgData name="P.H. Stapensea" userId="80e8604b-7e0e-481e-820a-ecfea3a913d7" providerId="ADAL" clId="{80693474-A4A9-4653-AC96-ECF4667AF092}" dt="2024-07-18T09:47:01.958" v="382" actId="14100"/>
        <pc:sldMkLst>
          <pc:docMk/>
          <pc:sldMk cId="3915782167" sldId="265"/>
        </pc:sldMkLst>
        <pc:spChg chg="add del mod">
          <ac:chgData name="P.H. Stapensea" userId="80e8604b-7e0e-481e-820a-ecfea3a913d7" providerId="ADAL" clId="{80693474-A4A9-4653-AC96-ECF4667AF092}" dt="2024-07-18T09:44:48.337" v="361" actId="478"/>
          <ac:spMkLst>
            <pc:docMk/>
            <pc:sldMk cId="3915782167" sldId="265"/>
            <ac:spMk id="4" creationId="{EBD1BF3C-FFDC-7884-A343-D247BFF32D31}"/>
          </ac:spMkLst>
        </pc:spChg>
        <pc:spChg chg="del mod">
          <ac:chgData name="P.H. Stapensea" userId="80e8604b-7e0e-481e-820a-ecfea3a913d7" providerId="ADAL" clId="{80693474-A4A9-4653-AC96-ECF4667AF092}" dt="2024-07-18T09:44:44.744" v="360" actId="478"/>
          <ac:spMkLst>
            <pc:docMk/>
            <pc:sldMk cId="3915782167" sldId="265"/>
            <ac:spMk id="6" creationId="{B4AB4502-6F65-504C-B135-1ABB243D2AE0}"/>
          </ac:spMkLst>
        </pc:spChg>
        <pc:picChg chg="mod">
          <ac:chgData name="P.H. Stapensea" userId="80e8604b-7e0e-481e-820a-ecfea3a913d7" providerId="ADAL" clId="{80693474-A4A9-4653-AC96-ECF4667AF092}" dt="2024-07-18T09:47:01.958" v="382" actId="14100"/>
          <ac:picMkLst>
            <pc:docMk/>
            <pc:sldMk cId="3915782167" sldId="265"/>
            <ac:picMk id="3" creationId="{98CAFB76-4223-4C0F-8023-70B84AB840BA}"/>
          </ac:picMkLst>
        </pc:picChg>
        <pc:picChg chg="del">
          <ac:chgData name="P.H. Stapensea" userId="80e8604b-7e0e-481e-820a-ecfea3a913d7" providerId="ADAL" clId="{80693474-A4A9-4653-AC96-ECF4667AF092}" dt="2024-07-18T09:46:19.199" v="373" actId="478"/>
          <ac:picMkLst>
            <pc:docMk/>
            <pc:sldMk cId="3915782167" sldId="265"/>
            <ac:picMk id="5" creationId="{E9ADF651-CCAA-480F-AB91-8E9B2A7EAA43}"/>
          </ac:picMkLst>
        </pc:picChg>
        <pc:picChg chg="add mod">
          <ac:chgData name="P.H. Stapensea" userId="80e8604b-7e0e-481e-820a-ecfea3a913d7" providerId="ADAL" clId="{80693474-A4A9-4653-AC96-ECF4667AF092}" dt="2024-07-18T09:46:52.162" v="380" actId="1076"/>
          <ac:picMkLst>
            <pc:docMk/>
            <pc:sldMk cId="3915782167" sldId="265"/>
            <ac:picMk id="9" creationId="{A2E68F00-3E9E-2AAA-53EC-8565ADE493B4}"/>
          </ac:picMkLst>
        </pc:picChg>
      </pc:sldChg>
      <pc:sldChg chg="del">
        <pc:chgData name="P.H. Stapensea" userId="80e8604b-7e0e-481e-820a-ecfea3a913d7" providerId="ADAL" clId="{80693474-A4A9-4653-AC96-ECF4667AF092}" dt="2024-07-18T09:44:28.581" v="358" actId="47"/>
        <pc:sldMkLst>
          <pc:docMk/>
          <pc:sldMk cId="1415987243" sldId="266"/>
        </pc:sldMkLst>
      </pc:sldChg>
      <pc:sldChg chg="del">
        <pc:chgData name="P.H. Stapensea" userId="80e8604b-7e0e-481e-820a-ecfea3a913d7" providerId="ADAL" clId="{80693474-A4A9-4653-AC96-ECF4667AF092}" dt="2024-07-18T09:44:23.096" v="357" actId="47"/>
        <pc:sldMkLst>
          <pc:docMk/>
          <pc:sldMk cId="2439903411" sldId="267"/>
        </pc:sldMkLst>
      </pc:sldChg>
      <pc:sldChg chg="del">
        <pc:chgData name="P.H. Stapensea" userId="80e8604b-7e0e-481e-820a-ecfea3a913d7" providerId="ADAL" clId="{80693474-A4A9-4653-AC96-ECF4667AF092}" dt="2024-07-18T09:44:20.019" v="356" actId="47"/>
        <pc:sldMkLst>
          <pc:docMk/>
          <pc:sldMk cId="3353356554" sldId="268"/>
        </pc:sldMkLst>
      </pc:sldChg>
      <pc:sldChg chg="modSp mod">
        <pc:chgData name="P.H. Stapensea" userId="80e8604b-7e0e-481e-820a-ecfea3a913d7" providerId="ADAL" clId="{80693474-A4A9-4653-AC96-ECF4667AF092}" dt="2024-07-19T05:14:09.879" v="485" actId="20577"/>
        <pc:sldMkLst>
          <pc:docMk/>
          <pc:sldMk cId="276639181" sldId="272"/>
        </pc:sldMkLst>
        <pc:spChg chg="mod">
          <ac:chgData name="P.H. Stapensea" userId="80e8604b-7e0e-481e-820a-ecfea3a913d7" providerId="ADAL" clId="{80693474-A4A9-4653-AC96-ECF4667AF092}" dt="2024-07-19T05:14:09.879" v="485" actId="20577"/>
          <ac:spMkLst>
            <pc:docMk/>
            <pc:sldMk cId="276639181" sldId="272"/>
            <ac:spMk id="6" creationId="{B4AB4502-6F65-504C-B135-1ABB243D2AE0}"/>
          </ac:spMkLst>
        </pc:spChg>
      </pc:sldChg>
      <pc:sldChg chg="addSp delSp modSp add mod">
        <pc:chgData name="P.H. Stapensea" userId="80e8604b-7e0e-481e-820a-ecfea3a913d7" providerId="ADAL" clId="{80693474-A4A9-4653-AC96-ECF4667AF092}" dt="2024-07-18T09:49:38.494" v="408" actId="14100"/>
        <pc:sldMkLst>
          <pc:docMk/>
          <pc:sldMk cId="2549055719" sldId="276"/>
        </pc:sldMkLst>
        <pc:spChg chg="add mod">
          <ac:chgData name="P.H. Stapensea" userId="80e8604b-7e0e-481e-820a-ecfea3a913d7" providerId="ADAL" clId="{80693474-A4A9-4653-AC96-ECF4667AF092}" dt="2024-07-18T09:47:39.267" v="389" actId="962"/>
          <ac:spMkLst>
            <pc:docMk/>
            <pc:sldMk cId="2549055719" sldId="276"/>
            <ac:spMk id="5" creationId="{96D2F71E-3CA1-7A5D-C764-E4B9B6D8C8B3}"/>
          </ac:spMkLst>
        </pc:spChg>
        <pc:spChg chg="add mod">
          <ac:chgData name="P.H. Stapensea" userId="80e8604b-7e0e-481e-820a-ecfea3a913d7" providerId="ADAL" clId="{80693474-A4A9-4653-AC96-ECF4667AF092}" dt="2024-07-18T09:48:23.463" v="396" actId="931"/>
          <ac:spMkLst>
            <pc:docMk/>
            <pc:sldMk cId="2549055719" sldId="276"/>
            <ac:spMk id="10" creationId="{15835019-01EB-6F0B-FA2D-68B94F1072FC}"/>
          </ac:spMkLst>
        </pc:spChg>
        <pc:spChg chg="add del mod">
          <ac:chgData name="P.H. Stapensea" userId="80e8604b-7e0e-481e-820a-ecfea3a913d7" providerId="ADAL" clId="{80693474-A4A9-4653-AC96-ECF4667AF092}" dt="2024-07-18T09:48:49.897" v="400" actId="478"/>
          <ac:spMkLst>
            <pc:docMk/>
            <pc:sldMk cId="2549055719" sldId="276"/>
            <ac:spMk id="13" creationId="{996F86B0-1C72-3C09-029E-9872DC21AE05}"/>
          </ac:spMkLst>
        </pc:spChg>
        <pc:picChg chg="del">
          <ac:chgData name="P.H. Stapensea" userId="80e8604b-7e0e-481e-820a-ecfea3a913d7" providerId="ADAL" clId="{80693474-A4A9-4653-AC96-ECF4667AF092}" dt="2024-07-18T09:47:12.972" v="384" actId="478"/>
          <ac:picMkLst>
            <pc:docMk/>
            <pc:sldMk cId="2549055719" sldId="276"/>
            <ac:picMk id="3" creationId="{98CAFB76-4223-4C0F-8023-70B84AB840BA}"/>
          </ac:picMkLst>
        </pc:picChg>
        <pc:picChg chg="add mod">
          <ac:chgData name="P.H. Stapensea" userId="80e8604b-7e0e-481e-820a-ecfea3a913d7" providerId="ADAL" clId="{80693474-A4A9-4653-AC96-ECF4667AF092}" dt="2024-07-18T09:47:53.762" v="391" actId="14100"/>
          <ac:picMkLst>
            <pc:docMk/>
            <pc:sldMk cId="2549055719" sldId="276"/>
            <ac:picMk id="4" creationId="{588BE102-1A1B-D48B-BCBD-E95AECADC33D}"/>
          </ac:picMkLst>
        </pc:picChg>
        <pc:picChg chg="add mod">
          <ac:chgData name="P.H. Stapensea" userId="80e8604b-7e0e-481e-820a-ecfea3a913d7" providerId="ADAL" clId="{80693474-A4A9-4653-AC96-ECF4667AF092}" dt="2024-07-18T09:48:23.463" v="396" actId="931"/>
          <ac:picMkLst>
            <pc:docMk/>
            <pc:sldMk cId="2549055719" sldId="276"/>
            <ac:picMk id="7" creationId="{21D8164C-FAFD-5FCD-2E49-0C0A8731E758}"/>
          </ac:picMkLst>
        </pc:picChg>
        <pc:picChg chg="del">
          <ac:chgData name="P.H. Stapensea" userId="80e8604b-7e0e-481e-820a-ecfea3a913d7" providerId="ADAL" clId="{80693474-A4A9-4653-AC96-ECF4667AF092}" dt="2024-07-18T09:47:14.425" v="385" actId="478"/>
          <ac:picMkLst>
            <pc:docMk/>
            <pc:sldMk cId="2549055719" sldId="276"/>
            <ac:picMk id="9" creationId="{A2E68F00-3E9E-2AAA-53EC-8565ADE493B4}"/>
          </ac:picMkLst>
        </pc:picChg>
        <pc:picChg chg="add del mod">
          <ac:chgData name="P.H. Stapensea" userId="80e8604b-7e0e-481e-820a-ecfea3a913d7" providerId="ADAL" clId="{80693474-A4A9-4653-AC96-ECF4667AF092}" dt="2024-07-18T09:48:49.897" v="400" actId="478"/>
          <ac:picMkLst>
            <pc:docMk/>
            <pc:sldMk cId="2549055719" sldId="276"/>
            <ac:picMk id="12" creationId="{72686EFD-5DE6-6A1C-3D42-47536B805D84}"/>
          </ac:picMkLst>
        </pc:picChg>
        <pc:picChg chg="add mod">
          <ac:chgData name="P.H. Stapensea" userId="80e8604b-7e0e-481e-820a-ecfea3a913d7" providerId="ADAL" clId="{80693474-A4A9-4653-AC96-ECF4667AF092}" dt="2024-07-18T09:49:38.494" v="408" actId="14100"/>
          <ac:picMkLst>
            <pc:docMk/>
            <pc:sldMk cId="2549055719" sldId="276"/>
            <ac:picMk id="15" creationId="{D20CBB7F-A049-07F4-DFC6-A415CD86B406}"/>
          </ac:picMkLst>
        </pc:picChg>
      </pc:sldChg>
      <pc:sldChg chg="delSp add del mod">
        <pc:chgData name="P.H. Stapensea" userId="80e8604b-7e0e-481e-820a-ecfea3a913d7" providerId="ADAL" clId="{80693474-A4A9-4653-AC96-ECF4667AF092}" dt="2024-07-18T09:45:37.800" v="369" actId="47"/>
        <pc:sldMkLst>
          <pc:docMk/>
          <pc:sldMk cId="4009293758" sldId="276"/>
        </pc:sldMkLst>
        <pc:picChg chg="del">
          <ac:chgData name="P.H. Stapensea" userId="80e8604b-7e0e-481e-820a-ecfea3a913d7" providerId="ADAL" clId="{80693474-A4A9-4653-AC96-ECF4667AF092}" dt="2024-07-18T09:45:30.538" v="368" actId="478"/>
          <ac:picMkLst>
            <pc:docMk/>
            <pc:sldMk cId="4009293758" sldId="276"/>
            <ac:picMk id="3" creationId="{98CAFB76-4223-4C0F-8023-70B84AB840BA}"/>
          </ac:picMkLst>
        </pc:picChg>
        <pc:picChg chg="del">
          <ac:chgData name="P.H. Stapensea" userId="80e8604b-7e0e-481e-820a-ecfea3a913d7" providerId="ADAL" clId="{80693474-A4A9-4653-AC96-ECF4667AF092}" dt="2024-07-18T09:45:29.630" v="367" actId="478"/>
          <ac:picMkLst>
            <pc:docMk/>
            <pc:sldMk cId="4009293758" sldId="276"/>
            <ac:picMk id="5" creationId="{E9ADF651-CCAA-480F-AB91-8E9B2A7EAA43}"/>
          </ac:picMkLst>
        </pc:picChg>
      </pc:sldChg>
      <pc:sldChg chg="add del">
        <pc:chgData name="P.H. Stapensea" userId="80e8604b-7e0e-481e-820a-ecfea3a913d7" providerId="ADAL" clId="{80693474-A4A9-4653-AC96-ECF4667AF092}" dt="2024-07-18T09:45:27.214" v="366"/>
        <pc:sldMkLst>
          <pc:docMk/>
          <pc:sldMk cId="117557289" sldId="277"/>
        </pc:sldMkLst>
      </pc:sldChg>
      <pc:sldChg chg="addSp delSp modSp add mod">
        <pc:chgData name="P.H. Stapensea" userId="80e8604b-7e0e-481e-820a-ecfea3a913d7" providerId="ADAL" clId="{80693474-A4A9-4653-AC96-ECF4667AF092}" dt="2024-07-18T09:53:13.608" v="442" actId="14100"/>
        <pc:sldMkLst>
          <pc:docMk/>
          <pc:sldMk cId="576095205" sldId="277"/>
        </pc:sldMkLst>
        <pc:spChg chg="del">
          <ac:chgData name="P.H. Stapensea" userId="80e8604b-7e0e-481e-820a-ecfea3a913d7" providerId="ADAL" clId="{80693474-A4A9-4653-AC96-ECF4667AF092}" dt="2024-07-18T09:49:45.788" v="410" actId="478"/>
          <ac:spMkLst>
            <pc:docMk/>
            <pc:sldMk cId="576095205" sldId="277"/>
            <ac:spMk id="5" creationId="{96D2F71E-3CA1-7A5D-C764-E4B9B6D8C8B3}"/>
          </ac:spMkLst>
        </pc:spChg>
        <pc:spChg chg="add mod">
          <ac:chgData name="P.H. Stapensea" userId="80e8604b-7e0e-481e-820a-ecfea3a913d7" providerId="ADAL" clId="{80693474-A4A9-4653-AC96-ECF4667AF092}" dt="2024-07-18T09:50:35.835" v="416" actId="14100"/>
          <ac:spMkLst>
            <pc:docMk/>
            <pc:sldMk cId="576095205" sldId="277"/>
            <ac:spMk id="6" creationId="{45523CFC-AA48-A819-65D2-ED1DAFAA16AF}"/>
          </ac:spMkLst>
        </pc:spChg>
        <pc:spChg chg="add del mod">
          <ac:chgData name="P.H. Stapensea" userId="80e8604b-7e0e-481e-820a-ecfea3a913d7" providerId="ADAL" clId="{80693474-A4A9-4653-AC96-ECF4667AF092}" dt="2024-07-18T09:51:45.818" v="431" actId="478"/>
          <ac:spMkLst>
            <pc:docMk/>
            <pc:sldMk cId="576095205" sldId="277"/>
            <ac:spMk id="10" creationId="{9E29A6CA-BEF4-634A-8E1D-5BAAD0DF00B9}"/>
          </ac:spMkLst>
        </pc:spChg>
        <pc:spChg chg="add mod">
          <ac:chgData name="P.H. Stapensea" userId="80e8604b-7e0e-481e-820a-ecfea3a913d7" providerId="ADAL" clId="{80693474-A4A9-4653-AC96-ECF4667AF092}" dt="2024-07-18T09:53:13.608" v="442" actId="14100"/>
          <ac:spMkLst>
            <pc:docMk/>
            <pc:sldMk cId="576095205" sldId="277"/>
            <ac:spMk id="13" creationId="{DC0141A1-BE2D-8836-BABC-D4AE1567EE74}"/>
          </ac:spMkLst>
        </pc:spChg>
        <pc:picChg chg="add mod">
          <ac:chgData name="P.H. Stapensea" userId="80e8604b-7e0e-481e-820a-ecfea3a913d7" providerId="ADAL" clId="{80693474-A4A9-4653-AC96-ECF4667AF092}" dt="2024-07-18T09:50:40.102" v="417" actId="14100"/>
          <ac:picMkLst>
            <pc:docMk/>
            <pc:sldMk cId="576095205" sldId="277"/>
            <ac:picMk id="3" creationId="{57422509-A430-EA41-7FEC-A40C6B11A504}"/>
          </ac:picMkLst>
        </pc:picChg>
        <pc:picChg chg="del">
          <ac:chgData name="P.H. Stapensea" userId="80e8604b-7e0e-481e-820a-ecfea3a913d7" providerId="ADAL" clId="{80693474-A4A9-4653-AC96-ECF4667AF092}" dt="2024-07-18T09:49:45.788" v="410" actId="478"/>
          <ac:picMkLst>
            <pc:docMk/>
            <pc:sldMk cId="576095205" sldId="277"/>
            <ac:picMk id="4" creationId="{588BE102-1A1B-D48B-BCBD-E95AECADC33D}"/>
          </ac:picMkLst>
        </pc:picChg>
        <pc:picChg chg="add del mod">
          <ac:chgData name="P.H. Stapensea" userId="80e8604b-7e0e-481e-820a-ecfea3a913d7" providerId="ADAL" clId="{80693474-A4A9-4653-AC96-ECF4667AF092}" dt="2024-07-18T09:51:45.818" v="431" actId="478"/>
          <ac:picMkLst>
            <pc:docMk/>
            <pc:sldMk cId="576095205" sldId="277"/>
            <ac:picMk id="9" creationId="{9ED02DBD-FEED-8636-709E-C8B4480CAF9C}"/>
          </ac:picMkLst>
        </pc:picChg>
        <pc:picChg chg="add mod">
          <ac:chgData name="P.H. Stapensea" userId="80e8604b-7e0e-481e-820a-ecfea3a913d7" providerId="ADAL" clId="{80693474-A4A9-4653-AC96-ECF4667AF092}" dt="2024-07-18T09:53:13.608" v="442" actId="14100"/>
          <ac:picMkLst>
            <pc:docMk/>
            <pc:sldMk cId="576095205" sldId="277"/>
            <ac:picMk id="12" creationId="{AF13C27C-ED74-B96F-3D81-691A250C27EC}"/>
          </ac:picMkLst>
        </pc:picChg>
        <pc:picChg chg="del">
          <ac:chgData name="P.H. Stapensea" userId="80e8604b-7e0e-481e-820a-ecfea3a913d7" providerId="ADAL" clId="{80693474-A4A9-4653-AC96-ECF4667AF092}" dt="2024-07-18T09:49:53.393" v="411" actId="478"/>
          <ac:picMkLst>
            <pc:docMk/>
            <pc:sldMk cId="576095205" sldId="277"/>
            <ac:picMk id="15" creationId="{D20CBB7F-A049-07F4-DFC6-A415CD86B406}"/>
          </ac:picMkLst>
        </pc:picChg>
      </pc:sldChg>
      <pc:sldChg chg="add del">
        <pc:chgData name="P.H. Stapensea" userId="80e8604b-7e0e-481e-820a-ecfea3a913d7" providerId="ADAL" clId="{80693474-A4A9-4653-AC96-ECF4667AF092}" dt="2024-07-18T09:45:26.749" v="365"/>
        <pc:sldMkLst>
          <pc:docMk/>
          <pc:sldMk cId="2384138391" sldId="278"/>
        </pc:sldMkLst>
      </pc:sldChg>
      <pc:sldChg chg="addSp delSp modSp add mod">
        <pc:chgData name="P.H. Stapensea" userId="80e8604b-7e0e-481e-820a-ecfea3a913d7" providerId="ADAL" clId="{80693474-A4A9-4653-AC96-ECF4667AF092}" dt="2024-07-18T09:58:30.570" v="462"/>
        <pc:sldMkLst>
          <pc:docMk/>
          <pc:sldMk cId="4045996310" sldId="278"/>
        </pc:sldMkLst>
        <pc:spChg chg="add mod">
          <ac:chgData name="P.H. Stapensea" userId="80e8604b-7e0e-481e-820a-ecfea3a913d7" providerId="ADAL" clId="{80693474-A4A9-4653-AC96-ECF4667AF092}" dt="2024-07-18T09:54:02.994" v="452" actId="1076"/>
          <ac:spMkLst>
            <pc:docMk/>
            <pc:sldMk cId="4045996310" sldId="278"/>
            <ac:spMk id="5" creationId="{0A86FE15-EADB-2024-F6E3-3665295208CB}"/>
          </ac:spMkLst>
        </pc:spChg>
        <pc:spChg chg="del">
          <ac:chgData name="P.H. Stapensea" userId="80e8604b-7e0e-481e-820a-ecfea3a913d7" providerId="ADAL" clId="{80693474-A4A9-4653-AC96-ECF4667AF092}" dt="2024-07-18T09:53:24.422" v="444" actId="478"/>
          <ac:spMkLst>
            <pc:docMk/>
            <pc:sldMk cId="4045996310" sldId="278"/>
            <ac:spMk id="6" creationId="{45523CFC-AA48-A819-65D2-ED1DAFAA16AF}"/>
          </ac:spMkLst>
        </pc:spChg>
        <pc:spChg chg="del">
          <ac:chgData name="P.H. Stapensea" userId="80e8604b-7e0e-481e-820a-ecfea3a913d7" providerId="ADAL" clId="{80693474-A4A9-4653-AC96-ECF4667AF092}" dt="2024-07-18T09:53:25.951" v="445" actId="478"/>
          <ac:spMkLst>
            <pc:docMk/>
            <pc:sldMk cId="4045996310" sldId="278"/>
            <ac:spMk id="13" creationId="{DC0141A1-BE2D-8836-BABC-D4AE1567EE74}"/>
          </ac:spMkLst>
        </pc:spChg>
        <pc:picChg chg="del">
          <ac:chgData name="P.H. Stapensea" userId="80e8604b-7e0e-481e-820a-ecfea3a913d7" providerId="ADAL" clId="{80693474-A4A9-4653-AC96-ECF4667AF092}" dt="2024-07-18T09:53:24.422" v="444" actId="478"/>
          <ac:picMkLst>
            <pc:docMk/>
            <pc:sldMk cId="4045996310" sldId="278"/>
            <ac:picMk id="3" creationId="{57422509-A430-EA41-7FEC-A40C6B11A504}"/>
          </ac:picMkLst>
        </pc:picChg>
        <pc:picChg chg="add mod">
          <ac:chgData name="P.H. Stapensea" userId="80e8604b-7e0e-481e-820a-ecfea3a913d7" providerId="ADAL" clId="{80693474-A4A9-4653-AC96-ECF4667AF092}" dt="2024-07-18T09:54:02.994" v="452" actId="1076"/>
          <ac:picMkLst>
            <pc:docMk/>
            <pc:sldMk cId="4045996310" sldId="278"/>
            <ac:picMk id="4" creationId="{083CB0D3-C3E5-CCA9-E2E0-9462064CCEA8}"/>
          </ac:picMkLst>
        </pc:picChg>
        <pc:picChg chg="add mod">
          <ac:chgData name="P.H. Stapensea" userId="80e8604b-7e0e-481e-820a-ecfea3a913d7" providerId="ADAL" clId="{80693474-A4A9-4653-AC96-ECF4667AF092}" dt="2024-07-18T09:55:38.325" v="461" actId="1076"/>
          <ac:picMkLst>
            <pc:docMk/>
            <pc:sldMk cId="4045996310" sldId="278"/>
            <ac:picMk id="9" creationId="{9EBF04D6-77F3-5C87-79C4-EDB03344C46E}"/>
          </ac:picMkLst>
        </pc:picChg>
        <pc:picChg chg="add mod">
          <ac:chgData name="P.H. Stapensea" userId="80e8604b-7e0e-481e-820a-ecfea3a913d7" providerId="ADAL" clId="{80693474-A4A9-4653-AC96-ECF4667AF092}" dt="2024-07-18T09:58:30.570" v="462"/>
          <ac:picMkLst>
            <pc:docMk/>
            <pc:sldMk cId="4045996310" sldId="278"/>
            <ac:picMk id="10" creationId="{A6C01784-7537-7398-F713-B6019749D18A}"/>
          </ac:picMkLst>
        </pc:picChg>
        <pc:picChg chg="del">
          <ac:chgData name="P.H. Stapensea" userId="80e8604b-7e0e-481e-820a-ecfea3a913d7" providerId="ADAL" clId="{80693474-A4A9-4653-AC96-ECF4667AF092}" dt="2024-07-18T09:53:25.951" v="445" actId="478"/>
          <ac:picMkLst>
            <pc:docMk/>
            <pc:sldMk cId="4045996310" sldId="278"/>
            <ac:picMk id="12" creationId="{AF13C27C-ED74-B96F-3D81-691A250C27EC}"/>
          </ac:picMkLst>
        </pc:picChg>
      </pc:sldChg>
      <pc:sldChg chg="addSp delSp modSp add mod">
        <pc:chgData name="P.H. Stapensea" userId="80e8604b-7e0e-481e-820a-ecfea3a913d7" providerId="ADAL" clId="{80693474-A4A9-4653-AC96-ECF4667AF092}" dt="2024-07-18T10:00:08.289" v="481" actId="14100"/>
        <pc:sldMkLst>
          <pc:docMk/>
          <pc:sldMk cId="1641957478" sldId="279"/>
        </pc:sldMkLst>
        <pc:spChg chg="del">
          <ac:chgData name="P.H. Stapensea" userId="80e8604b-7e0e-481e-820a-ecfea3a913d7" providerId="ADAL" clId="{80693474-A4A9-4653-AC96-ECF4667AF092}" dt="2024-07-18T09:58:40.437" v="465" actId="478"/>
          <ac:spMkLst>
            <pc:docMk/>
            <pc:sldMk cId="1641957478" sldId="279"/>
            <ac:spMk id="5" creationId="{0A86FE15-EADB-2024-F6E3-3665295208CB}"/>
          </ac:spMkLst>
        </pc:spChg>
        <pc:spChg chg="add mod">
          <ac:chgData name="P.H. Stapensea" userId="80e8604b-7e0e-481e-820a-ecfea3a913d7" providerId="ADAL" clId="{80693474-A4A9-4653-AC96-ECF4667AF092}" dt="2024-07-18T09:59:07.452" v="470" actId="1076"/>
          <ac:spMkLst>
            <pc:docMk/>
            <pc:sldMk cId="1641957478" sldId="279"/>
            <ac:spMk id="6" creationId="{A47A34B4-CD02-6A10-7960-78B555CCFAE5}"/>
          </ac:spMkLst>
        </pc:spChg>
        <pc:spChg chg="add mod">
          <ac:chgData name="P.H. Stapensea" userId="80e8604b-7e0e-481e-820a-ecfea3a913d7" providerId="ADAL" clId="{80693474-A4A9-4653-AC96-ECF4667AF092}" dt="2024-07-18T10:00:04.741" v="480" actId="1076"/>
          <ac:spMkLst>
            <pc:docMk/>
            <pc:sldMk cId="1641957478" sldId="279"/>
            <ac:spMk id="11" creationId="{02B2BA87-AE0B-0F10-BF7F-12477E7D67AA}"/>
          </ac:spMkLst>
        </pc:spChg>
        <pc:picChg chg="add mod">
          <ac:chgData name="P.H. Stapensea" userId="80e8604b-7e0e-481e-820a-ecfea3a913d7" providerId="ADAL" clId="{80693474-A4A9-4653-AC96-ECF4667AF092}" dt="2024-07-18T09:59:07.452" v="470" actId="1076"/>
          <ac:picMkLst>
            <pc:docMk/>
            <pc:sldMk cId="1641957478" sldId="279"/>
            <ac:picMk id="3" creationId="{C4B84A87-C457-415D-E6B5-DD14C7386D84}"/>
          </ac:picMkLst>
        </pc:picChg>
        <pc:picChg chg="del">
          <ac:chgData name="P.H. Stapensea" userId="80e8604b-7e0e-481e-820a-ecfea3a913d7" providerId="ADAL" clId="{80693474-A4A9-4653-AC96-ECF4667AF092}" dt="2024-07-18T09:58:40.437" v="465" actId="478"/>
          <ac:picMkLst>
            <pc:docMk/>
            <pc:sldMk cId="1641957478" sldId="279"/>
            <ac:picMk id="4" creationId="{083CB0D3-C3E5-CCA9-E2E0-9462064CCEA8}"/>
          </ac:picMkLst>
        </pc:picChg>
        <pc:picChg chg="del">
          <ac:chgData name="P.H. Stapensea" userId="80e8604b-7e0e-481e-820a-ecfea3a913d7" providerId="ADAL" clId="{80693474-A4A9-4653-AC96-ECF4667AF092}" dt="2024-07-18T09:58:38.884" v="464" actId="478"/>
          <ac:picMkLst>
            <pc:docMk/>
            <pc:sldMk cId="1641957478" sldId="279"/>
            <ac:picMk id="9" creationId="{9EBF04D6-77F3-5C87-79C4-EDB03344C46E}"/>
          </ac:picMkLst>
        </pc:picChg>
        <pc:picChg chg="add mod">
          <ac:chgData name="P.H. Stapensea" userId="80e8604b-7e0e-481e-820a-ecfea3a913d7" providerId="ADAL" clId="{80693474-A4A9-4653-AC96-ECF4667AF092}" dt="2024-07-18T10:00:08.289" v="481" actId="14100"/>
          <ac:picMkLst>
            <pc:docMk/>
            <pc:sldMk cId="1641957478" sldId="279"/>
            <ac:picMk id="10" creationId="{EFED694D-2D30-7F1D-76AA-D9EDD9D5961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1BAF9-0B17-468B-8CEC-CCBB62EA2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3418" y="445044"/>
            <a:ext cx="8250382" cy="119495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0F65E4C-CD70-478E-B043-6DB540103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7128" y="1880755"/>
            <a:ext cx="9144000" cy="386989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0636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FFFECE-CD8F-4C7B-8E03-6902A3EFF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0" y="365125"/>
            <a:ext cx="81153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7C09D99-0556-4CFE-94FE-C734857C1C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E8A785-5A37-4ED2-8A1B-659A60F5E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9DAA7-3D41-4F58-9A43-D840D741125B}" type="datetimeFigureOut">
              <a:rPr lang="nl-NL" smtClean="0"/>
              <a:t>19-7-2024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EA1E26-B97D-4191-BE19-02FB3270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964F07-628E-4007-9F1A-DE3388E80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7C49C6-5BA2-4BB7-BE18-98066A3398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773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CC4B4F2-B3F1-4E5E-A332-46B4AA266C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808017"/>
            <a:ext cx="2628900" cy="436894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009EA87-DDA1-4FB6-9BE1-59AEFDEF1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08017"/>
            <a:ext cx="7734300" cy="436894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6DC83C-FEBE-45CA-89B2-45CF2DC04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9DAA7-3D41-4F58-9A43-D840D741125B}" type="datetimeFigureOut">
              <a:rPr lang="nl-NL" smtClean="0"/>
              <a:t>19-7-2024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C02B65-1183-48A2-8EEA-34F9E5041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06B158-B50D-4140-A8D9-EA9104B9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7C49C6-5BA2-4BB7-BE18-98066A3398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6249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1BAF9-0B17-468B-8CEC-CCBB62EA2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0F65E4C-CD70-478E-B043-6DB540103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527E82D-0E8F-4C76-A687-C6C68C16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9DAA7-3D41-4F58-9A43-D840D741125B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19-7-2024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558BA6-8905-472B-9119-F59C0DDF8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5F40DF-50D6-4120-B5D9-7BC5FB9A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C49C6-5BA2-4BB7-BE18-98066A33981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49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F129B-C2A3-47A0-B17C-5041B5F0F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8781F4-6F09-468B-B21E-AC105F7D2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C52D22-FAAB-44D9-A7A5-B9D85F7EB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9DAA7-3D41-4F58-9A43-D840D741125B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19-7-2024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2F6BA3-7B08-4222-A941-E5C08C6A3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1594EA-27A5-44F7-8BFC-D497FD3C9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C49C6-5BA2-4BB7-BE18-98066A33981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498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D8FE2A-5BB3-49E6-ADA6-795E61EF3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5CEA990-B5F2-466E-9B53-493622C8F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A473D3-B2A0-473B-9E15-38355089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9DAA7-3D41-4F58-9A43-D840D741125B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19-7-2024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E91B55-9717-4508-BD88-7C924A90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27CB62-27AF-414A-A56E-85F086BB0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C49C6-5BA2-4BB7-BE18-98066A33981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916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C0E4E7-82B9-4AD7-A936-3A6A520BD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3BA1BE-CEB7-41F2-9FF9-5A96732A6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EE38942-BBE5-4E86-B74A-F9A7E13A5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08641BD-5B7D-4D65-8C73-43DF8F5B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9DAA7-3D41-4F58-9A43-D840D741125B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19-7-2024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85B7032-A6A5-476E-84DF-55A9F97AB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DE6FEC5-0EDF-44A5-9271-C99FBFCB7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C49C6-5BA2-4BB7-BE18-98066A33981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963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03B619-5EB0-4AE8-AACD-1E5A3C23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9297937-F9F0-4218-95A2-22EC16A89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88A0CA-F8EC-449E-A2A1-4BBC7996C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A758C45-3C39-411F-B91C-255838D41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A1F3115-45AF-48D8-B6A0-21556B75E9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931A4F2-B841-4134-B05B-A97A0716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9DAA7-3D41-4F58-9A43-D840D741125B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19-7-2024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655915B-DD68-4FA8-B7D3-C28EB36B9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494E359-E681-4A7D-A1F8-12CB9E711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C49C6-5BA2-4BB7-BE18-98066A33981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760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48168D-9744-4359-A3F9-82805C23E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1EBFA59-894D-40F8-B22F-22D4974F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9DAA7-3D41-4F58-9A43-D840D741125B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19-7-2024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B0B40BB-F9E5-464E-A456-287755E9E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7792707-CD30-42EF-80D0-722BBFC17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C49C6-5BA2-4BB7-BE18-98066A33981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886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B4C8703-0E2D-4837-81B1-7FBEB160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9DAA7-3D41-4F58-9A43-D840D741125B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19-7-2024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0312EF3-CC8B-4543-B1FC-E1B6000F7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556D6C8-2D28-4A14-8480-9B784A605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C49C6-5BA2-4BB7-BE18-98066A33981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768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114BF-1F00-419D-B2DC-1B47329B4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FFEEC3-C300-4136-A888-332C1FC65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B37C5CB-4A57-4820-A454-35A68763F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7A79351-6526-40BD-B82F-3BB47BB8E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9DAA7-3D41-4F58-9A43-D840D741125B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19-7-2024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AA01317-CBA6-432C-A55A-8C7F678B2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0E01790-DB6F-45CC-B388-4AC652448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C49C6-5BA2-4BB7-BE18-98066A33981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613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F129B-C2A3-47A0-B17C-5041B5F0F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0" y="365125"/>
            <a:ext cx="81153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8781F4-6F09-468B-B21E-AC105F7D2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5258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613471-085F-433C-A389-53BDDEB8E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18750CD-FE14-4FA6-A09B-94AB3297F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15696D5-9B7D-430E-A7D4-0B9772EFB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7ABE5E-6023-447C-806D-F165BCC8E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9DAA7-3D41-4F58-9A43-D840D741125B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19-7-2024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30A3EF1-B8A7-4AE0-9A29-5F952B369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2A28775-C3A6-420D-ACD6-358958C1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C49C6-5BA2-4BB7-BE18-98066A33981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427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FFFECE-CD8F-4C7B-8E03-6902A3EFF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7C09D99-0556-4CFE-94FE-C734857C1C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E8A785-5A37-4ED2-8A1B-659A60F5E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9DAA7-3D41-4F58-9A43-D840D741125B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19-7-2024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EA1E26-B97D-4191-BE19-02FB3270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964F07-628E-4007-9F1A-DE3388E80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C49C6-5BA2-4BB7-BE18-98066A33981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486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CC4B4F2-B3F1-4E5E-A332-46B4AA266C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009EA87-DDA1-4FB6-9BE1-59AEFDEF1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6DC83C-FEBE-45CA-89B2-45CF2DC04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9DAA7-3D41-4F58-9A43-D840D741125B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19-7-2024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C02B65-1183-48A2-8EEA-34F9E5041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06B158-B50D-4140-A8D9-EA9104B9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C49C6-5BA2-4BB7-BE18-98066A33981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897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D8FE2A-5BB3-49E6-ADA6-795E61EF3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5CEA990-B5F2-466E-9B53-493622C8F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A473D3-B2A0-473B-9E15-38355089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9DAA7-3D41-4F58-9A43-D840D741125B}" type="datetimeFigureOut">
              <a:rPr lang="nl-NL" smtClean="0"/>
              <a:t>19-7-2024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E91B55-9717-4508-BD88-7C924A90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27CB62-27AF-414A-A56E-85F086BB0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7C49C6-5BA2-4BB7-BE18-98066A3398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1951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C0E4E7-82B9-4AD7-A936-3A6A520B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0" y="365125"/>
            <a:ext cx="81153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3BA1BE-CEB7-41F2-9FF9-5A96732A6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EE38942-BBE5-4E86-B74A-F9A7E13A5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08641BD-5B7D-4D65-8C73-43DF8F5B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9DAA7-3D41-4F58-9A43-D840D741125B}" type="datetimeFigureOut">
              <a:rPr lang="nl-NL" smtClean="0"/>
              <a:t>19-7-2024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85B7032-A6A5-476E-84DF-55A9F97AB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DE6FEC5-0EDF-44A5-9271-C99FBFCB7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7C49C6-5BA2-4BB7-BE18-98066A3398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2331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03B619-5EB0-4AE8-AACD-1E5A3C23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536" y="365125"/>
            <a:ext cx="831085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9297937-F9F0-4218-95A2-22EC16A89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88A0CA-F8EC-449E-A2A1-4BBC7996C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A758C45-3C39-411F-B91C-255838D41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A1F3115-45AF-48D8-B6A0-21556B75E9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931A4F2-B841-4134-B05B-A97A0716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9DAA7-3D41-4F58-9A43-D840D741125B}" type="datetimeFigureOut">
              <a:rPr lang="nl-NL" smtClean="0"/>
              <a:t>19-7-2024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655915B-DD68-4FA8-B7D3-C28EB36B9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494E359-E681-4A7D-A1F8-12CB9E711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7C49C6-5BA2-4BB7-BE18-98066A3398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9995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48168D-9744-4359-A3F9-82805C23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0" y="365125"/>
            <a:ext cx="81153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1EBFA59-894D-40F8-B22F-22D4974F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9DAA7-3D41-4F58-9A43-D840D741125B}" type="datetimeFigureOut">
              <a:rPr lang="nl-NL" smtClean="0"/>
              <a:t>19-7-2024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B0B40BB-F9E5-464E-A456-287755E9E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7792707-CD30-42EF-80D0-722BBFC17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7C49C6-5BA2-4BB7-BE18-98066A3398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1812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B4C8703-0E2D-4837-81B1-7FBEB160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9DAA7-3D41-4F58-9A43-D840D741125B}" type="datetimeFigureOut">
              <a:rPr lang="nl-NL" smtClean="0"/>
              <a:t>19-7-2024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0312EF3-CC8B-4543-B1FC-E1B6000F7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556D6C8-2D28-4A14-8480-9B784A605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7C49C6-5BA2-4BB7-BE18-98066A3398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611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114BF-1F00-419D-B2DC-1B47329B4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6845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FFEEC3-C300-4136-A888-332C1FC65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76845"/>
            <a:ext cx="6172200" cy="40842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B37C5CB-4A57-4820-A454-35A68763F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32908"/>
            <a:ext cx="3932237" cy="233607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7A79351-6526-40BD-B82F-3BB47BB8E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9DAA7-3D41-4F58-9A43-D840D741125B}" type="datetimeFigureOut">
              <a:rPr lang="nl-NL" smtClean="0"/>
              <a:t>19-7-2024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AA01317-CBA6-432C-A55A-8C7F678B2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0E01790-DB6F-45CC-B388-4AC652448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7C49C6-5BA2-4BB7-BE18-98066A3398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7629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613471-085F-433C-A389-53BDDEB8E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24037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18750CD-FE14-4FA6-A09B-94AB3297F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15696D5-9B7D-430E-A7D4-0B9772EFB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4237"/>
            <a:ext cx="3932237" cy="2444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7ABE5E-6023-447C-806D-F165BCC8E4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9DAA7-3D41-4F58-9A43-D840D741125B}" type="datetimeFigureOut">
              <a:rPr lang="nl-NL" smtClean="0"/>
              <a:t>19-7-2024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30A3EF1-B8A7-4AE0-9A29-5F952B369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2A28775-C3A6-420D-ACD6-358958C1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7C49C6-5BA2-4BB7-BE18-98066A3398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2899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D046DD6E-58A8-4841-87F3-DC49DA378F33}"/>
              </a:ext>
            </a:extLst>
          </p:cNvPr>
          <p:cNvSpPr/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2454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E8017F3-5001-4332-9960-9CECEC7E0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0" y="365125"/>
            <a:ext cx="8115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CA1B15-2B4B-4B86-96F3-E4951D89F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569353-9996-4A61-AE6C-64781622E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964" y="6356350"/>
            <a:ext cx="26254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9DAA7-3D41-4F58-9A43-D840D741125B}" type="datetimeFigureOut">
              <a:rPr lang="nl-NL" smtClean="0"/>
              <a:t>19-7-2024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C3CA12C-0762-4D07-9D5B-5C12B4C603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7AB564-AF89-41AB-87A8-57845CB06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6427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C49C6-5BA2-4BB7-BE18-98066A33981A}" type="slidenum">
              <a:rPr lang="nl-NL" smtClean="0"/>
              <a:t>‹nr.›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750F7BF-5D5C-48A8-B33D-B3DE5B44F9B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11" y="365125"/>
            <a:ext cx="2129735" cy="13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BF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D046DD6E-58A8-4841-87F3-DC49DA378F33}"/>
              </a:ext>
            </a:extLst>
          </p:cNvPr>
          <p:cNvSpPr/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E8017F3-5001-4332-9960-9CECEC7E0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0" y="365125"/>
            <a:ext cx="8115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CA1B15-2B4B-4B86-96F3-E4951D89F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569353-9996-4A61-AE6C-64781622E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9DAA7-3D41-4F58-9A43-D840D741125B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19-7-2024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C3CA12C-0762-4D07-9D5B-5C12B4C603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7AB564-AF89-41AB-87A8-57845CB06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C49C6-5BA2-4BB7-BE18-98066A33981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DEA9244-7027-4844-B6C6-0DF7D37926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8492"/>
            <a:ext cx="2249429" cy="125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8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pixabay.com/photos/cathedral-sagrada-familia-spain-235234/" TargetMode="Externa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ldebarcelona.es/bunker-del-carmel-um-vista-incrivel-de-barcelona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blueherring.com.au/listing/704968403/street-art-print-graffiti-wall-art" TargetMode="External"/><Relationship Id="rId5" Type="http://schemas.openxmlformats.org/officeDocument/2006/relationships/image" Target="../media/image17.jpg"/><Relationship Id="rId4" Type="http://schemas.openxmlformats.org/officeDocument/2006/relationships/hyperlink" Target="https://creativecommons.org/licenses/by-nc-nd/3.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cityfix.com/blog/building-global-bike-bus-community/" TargetMode="Externa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lickr.com/photos/franganillo/19634539490" TargetMode="External"/><Relationship Id="rId5" Type="http://schemas.openxmlformats.org/officeDocument/2006/relationships/image" Target="../media/image19.jpg"/><Relationship Id="rId4" Type="http://schemas.openxmlformats.org/officeDocument/2006/relationships/hyperlink" Target="https://creativecommons.org/licenses/by-nc-nd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chileandoporelmundo.com/shopping-barcelona-mejores-calles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espanarusa.com/en/hedonist/ad/hedonist/categories/Soul/Clubs/517164/@Espana-Barcelona-Calella" TargetMode="External"/><Relationship Id="rId5" Type="http://schemas.openxmlformats.org/officeDocument/2006/relationships/image" Target="../media/image21.jpg"/><Relationship Id="rId4" Type="http://schemas.openxmlformats.org/officeDocument/2006/relationships/hyperlink" Target="https://creativecommons.org/licenses/by-nc-nd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outreach.org/articles/listening-city-architecture-soundscape/" TargetMode="External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commons.wikimedia.org/wiki/File:Tapas_marte%C3%B1as.jpg" TargetMode="External"/><Relationship Id="rId5" Type="http://schemas.openxmlformats.org/officeDocument/2006/relationships/image" Target="../media/image23.jpg"/><Relationship Id="rId4" Type="http://schemas.openxmlformats.org/officeDocument/2006/relationships/hyperlink" Target="https://creativecommons.org/licenses/by-nc-nd/3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aanmelden.manderstravel.nl/kennemerbarcelona2024" TargetMode="Externa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maps/place/data=!4m2!3m1!1s0x12a4a2950fa67fab:0xc26992a4fbab1043?sa=X&amp;ved=1t:8290&amp;ictx=111" TargetMode="Externa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43FD3E-40E6-478E-9AD3-F22EEB3CC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8712" y="325788"/>
            <a:ext cx="8250382" cy="1194955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Reisweek Barcelona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53E9EF4-5638-B44F-91DD-68E0C56C3B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Maandag 2 september– zaterdag 7 september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AA68167-D1B6-485C-9A73-7F997751B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53" r="9952"/>
          <a:stretch/>
        </p:blipFill>
        <p:spPr>
          <a:xfrm>
            <a:off x="228601" y="3293597"/>
            <a:ext cx="3399750" cy="341405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3288C90-1872-48C5-93D0-00FC75EC6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840" y="3733799"/>
            <a:ext cx="3644559" cy="253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40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BB2A2-8FD2-524F-88F5-FF9B9E5D3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009" y="-308794"/>
            <a:ext cx="3932237" cy="16002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Financiën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643263C-FF1F-7E49-A122-9374E2729C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902" r="4902"/>
          <a:stretch>
            <a:fillRect/>
          </a:stretch>
        </p:blipFill>
        <p:spPr>
          <a:xfrm>
            <a:off x="8115456" y="1873045"/>
            <a:ext cx="3236758" cy="255577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E7AF4-6A23-A044-9957-B07BB7B16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6" y="2015920"/>
            <a:ext cx="7589839" cy="4350774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 reis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kost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665 euro,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inclusief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Hostel,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ontbijt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busreis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€ 485</a:t>
            </a:r>
          </a:p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Vervoerskaart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€ 22,95</a:t>
            </a:r>
          </a:p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Begeleiding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Activiteiten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€ 52,70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Eten/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drinken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 	€ 102,5  </a:t>
            </a:r>
          </a:p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Onvoorzien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€ 6</a:t>
            </a:r>
          </a:p>
          <a:p>
            <a:endParaRPr lang="en-US" sz="23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95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8CAFB76-4223-4C0F-8023-70B84AB84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801" y="1941512"/>
            <a:ext cx="5536444" cy="4725352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25B832E8-5AE8-DC35-BD24-472F3CBF384A}"/>
              </a:ext>
            </a:extLst>
          </p:cNvPr>
          <p:cNvSpPr txBox="1">
            <a:spLocks/>
          </p:cNvSpPr>
          <p:nvPr/>
        </p:nvSpPr>
        <p:spPr>
          <a:xfrm>
            <a:off x="3348243" y="-352425"/>
            <a:ext cx="6376782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Het voorlopige programma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8" descr="Afbeelding met buitenshuis, wolk, hemel, boom&#10;&#10;Automatisch gegenereerde beschrijving">
            <a:extLst>
              <a:ext uri="{FF2B5EF4-FFF2-40B4-BE49-F238E27FC236}">
                <a16:creationId xmlns:a16="http://schemas.microsoft.com/office/drawing/2014/main" id="{A2E68F00-3E9E-2AAA-53EC-8565ADE49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49244" y="1911984"/>
            <a:ext cx="5029956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82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25B832E8-5AE8-DC35-BD24-472F3CBF384A}"/>
              </a:ext>
            </a:extLst>
          </p:cNvPr>
          <p:cNvSpPr txBox="1">
            <a:spLocks/>
          </p:cNvSpPr>
          <p:nvPr/>
        </p:nvSpPr>
        <p:spPr>
          <a:xfrm>
            <a:off x="3348243" y="-352425"/>
            <a:ext cx="6376782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Het voorlopige programma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 descr="Afbeelding met buitenshuis, hemel, wolk, gebouw&#10;&#10;Automatisch gegenereerde beschrijving">
            <a:extLst>
              <a:ext uri="{FF2B5EF4-FFF2-40B4-BE49-F238E27FC236}">
                <a16:creationId xmlns:a16="http://schemas.microsoft.com/office/drawing/2014/main" id="{588BE102-1A1B-D48B-BCBD-E95AECADC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1210" y="1696720"/>
            <a:ext cx="5701030" cy="455168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6D2F71E-3CA1-7A5D-C764-E4B9B6D8C8B3}"/>
              </a:ext>
            </a:extLst>
          </p:cNvPr>
          <p:cNvSpPr txBox="1"/>
          <p:nvPr/>
        </p:nvSpPr>
        <p:spPr>
          <a:xfrm>
            <a:off x="791210" y="5506720"/>
            <a:ext cx="6362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>
                <a:hlinkClick r:id="rId3" tooltip="https://www.soldebarcelona.es/bunker-del-carmel-um-vista-incrivel-de-barcelona/"/>
              </a:rPr>
              <a:t>Deze foto</a:t>
            </a:r>
            <a:r>
              <a:rPr lang="nl-NL" sz="900"/>
              <a:t> van Onbekende auteur is gelicentieerd onder </a:t>
            </a:r>
            <a:r>
              <a:rPr lang="nl-NL" sz="900">
                <a:hlinkClick r:id="rId4" tooltip="https://creativecommons.org/licenses/by-nc-nd/3.0/"/>
              </a:rPr>
              <a:t>CC BY-NC-ND</a:t>
            </a:r>
            <a:endParaRPr lang="nl-NL" sz="900"/>
          </a:p>
        </p:txBody>
      </p:sp>
      <p:pic>
        <p:nvPicPr>
          <p:cNvPr id="15" name="Afbeelding 14" descr="Afbeelding met gebouw, kunst, verven, wolkenkrabber&#10;&#10;Automatisch gegenereerde beschrijving">
            <a:extLst>
              <a:ext uri="{FF2B5EF4-FFF2-40B4-BE49-F238E27FC236}">
                <a16:creationId xmlns:a16="http://schemas.microsoft.com/office/drawing/2014/main" id="{D20CBB7F-A049-07F4-DFC6-A415CD86B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344160" y="1696720"/>
            <a:ext cx="6056630" cy="455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55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25B832E8-5AE8-DC35-BD24-472F3CBF384A}"/>
              </a:ext>
            </a:extLst>
          </p:cNvPr>
          <p:cNvSpPr txBox="1">
            <a:spLocks/>
          </p:cNvSpPr>
          <p:nvPr/>
        </p:nvSpPr>
        <p:spPr>
          <a:xfrm>
            <a:off x="3348243" y="-352425"/>
            <a:ext cx="6376782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Het voorlopige programma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 descr="Afbeelding met buitenshuis, boom, Landvoertuig, wiel&#10;&#10;Automatisch gegenereerde beschrijving">
            <a:extLst>
              <a:ext uri="{FF2B5EF4-FFF2-40B4-BE49-F238E27FC236}">
                <a16:creationId xmlns:a16="http://schemas.microsoft.com/office/drawing/2014/main" id="{57422509-A430-EA41-7FEC-A40C6B11A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8103" y="1664078"/>
            <a:ext cx="5369818" cy="41710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5523CFC-AA48-A819-65D2-ED1DAFAA16AF}"/>
              </a:ext>
            </a:extLst>
          </p:cNvPr>
          <p:cNvSpPr txBox="1"/>
          <p:nvPr/>
        </p:nvSpPr>
        <p:spPr>
          <a:xfrm>
            <a:off x="848103" y="4645281"/>
            <a:ext cx="5369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>
                <a:hlinkClick r:id="rId3" tooltip="https://thecityfix.com/blog/building-global-bike-bus-community/"/>
              </a:rPr>
              <a:t>Deze foto</a:t>
            </a:r>
            <a:r>
              <a:rPr lang="nl-NL" sz="900"/>
              <a:t> van Onbekende auteur is gelicentieerd onder </a:t>
            </a:r>
            <a:r>
              <a:rPr lang="nl-NL" sz="900">
                <a:hlinkClick r:id="rId4" tooltip="https://creativecommons.org/licenses/by-nc-nd/3.0/"/>
              </a:rPr>
              <a:t>CC BY-NC-ND</a:t>
            </a:r>
            <a:endParaRPr lang="nl-NL" sz="90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F13C27C-ED74-B96F-3D81-691A250C2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17921" y="1664077"/>
            <a:ext cx="5125976" cy="4171025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DC0141A1-BE2D-8836-BABC-D4AE1567EE74}"/>
              </a:ext>
            </a:extLst>
          </p:cNvPr>
          <p:cNvSpPr txBox="1"/>
          <p:nvPr/>
        </p:nvSpPr>
        <p:spPr>
          <a:xfrm>
            <a:off x="6061651" y="5189372"/>
            <a:ext cx="4310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>
                <a:hlinkClick r:id="rId6" tooltip="https://www.flickr.com/photos/franganillo/19634539490"/>
              </a:rPr>
              <a:t>Deze foto</a:t>
            </a:r>
            <a:r>
              <a:rPr lang="nl-NL" sz="900"/>
              <a:t> van Onbekende auteur is gelicentieerd onder </a:t>
            </a:r>
            <a:r>
              <a:rPr lang="nl-NL" sz="900">
                <a:hlinkClick r:id="rId7" tooltip="https://creativecommons.org/licenses/by/3.0/"/>
              </a:rPr>
              <a:t>CC BY</a:t>
            </a:r>
            <a:endParaRPr lang="nl-NL" sz="900"/>
          </a:p>
        </p:txBody>
      </p:sp>
    </p:spTree>
    <p:extLst>
      <p:ext uri="{BB962C8B-B14F-4D97-AF65-F5344CB8AC3E}">
        <p14:creationId xmlns:p14="http://schemas.microsoft.com/office/powerpoint/2010/main" val="576095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25B832E8-5AE8-DC35-BD24-472F3CBF384A}"/>
              </a:ext>
            </a:extLst>
          </p:cNvPr>
          <p:cNvSpPr txBox="1">
            <a:spLocks/>
          </p:cNvSpPr>
          <p:nvPr/>
        </p:nvSpPr>
        <p:spPr>
          <a:xfrm>
            <a:off x="3348243" y="-352425"/>
            <a:ext cx="6376782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Het voorlopige programma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 descr="Afbeelding met tekst, schermopname, teken, nacht&#10;&#10;Automatisch gegenereerde beschrijving">
            <a:extLst>
              <a:ext uri="{FF2B5EF4-FFF2-40B4-BE49-F238E27FC236}">
                <a16:creationId xmlns:a16="http://schemas.microsoft.com/office/drawing/2014/main" id="{083CB0D3-C3E5-CCA9-E2E0-9462064CC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9788" y="1635760"/>
            <a:ext cx="5340164" cy="400685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A86FE15-EADB-2024-F6E3-3665295208CB}"/>
              </a:ext>
            </a:extLst>
          </p:cNvPr>
          <p:cNvSpPr txBox="1"/>
          <p:nvPr/>
        </p:nvSpPr>
        <p:spPr>
          <a:xfrm>
            <a:off x="839787" y="5706022"/>
            <a:ext cx="50936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>
                <a:hlinkClick r:id="rId3" tooltip="http://www.mochileandoporelmundo.com/shopping-barcelona-mejores-calles/"/>
              </a:rPr>
              <a:t>Deze foto</a:t>
            </a:r>
            <a:r>
              <a:rPr lang="nl-NL" sz="900"/>
              <a:t> van Onbekende auteur is gelicentieerd onder </a:t>
            </a:r>
            <a:r>
              <a:rPr lang="nl-NL" sz="900">
                <a:hlinkClick r:id="rId4" tooltip="https://creativecommons.org/licenses/by-nc-nd/3.0/"/>
              </a:rPr>
              <a:t>CC BY-NC-ND</a:t>
            </a:r>
            <a:endParaRPr lang="nl-NL" sz="900"/>
          </a:p>
        </p:txBody>
      </p:sp>
      <p:pic>
        <p:nvPicPr>
          <p:cNvPr id="9" name="Afbeelding 8" descr="Afbeelding met concert&#10;&#10;Automatisch gegenereerde beschrijving">
            <a:extLst>
              <a:ext uri="{FF2B5EF4-FFF2-40B4-BE49-F238E27FC236}">
                <a16:creationId xmlns:a16="http://schemas.microsoft.com/office/drawing/2014/main" id="{9EBF04D6-77F3-5C87-79C4-EDB03344C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009745" y="1635760"/>
            <a:ext cx="5342467" cy="400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96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25B832E8-5AE8-DC35-BD24-472F3CBF384A}"/>
              </a:ext>
            </a:extLst>
          </p:cNvPr>
          <p:cNvSpPr txBox="1">
            <a:spLocks/>
          </p:cNvSpPr>
          <p:nvPr/>
        </p:nvSpPr>
        <p:spPr>
          <a:xfrm>
            <a:off x="3348243" y="-352425"/>
            <a:ext cx="6376782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Het voorlopige programma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 descr="Afbeelding met tekening, verven, kunst&#10;&#10;Automatisch gegenereerde beschrijving">
            <a:extLst>
              <a:ext uri="{FF2B5EF4-FFF2-40B4-BE49-F238E27FC236}">
                <a16:creationId xmlns:a16="http://schemas.microsoft.com/office/drawing/2014/main" id="{C4B84A87-C457-415D-E6B5-DD14C7386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4230" y="1672031"/>
            <a:ext cx="6084570" cy="460399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47A34B4-CD02-6A10-7960-78B555CCFAE5}"/>
              </a:ext>
            </a:extLst>
          </p:cNvPr>
          <p:cNvSpPr txBox="1"/>
          <p:nvPr/>
        </p:nvSpPr>
        <p:spPr>
          <a:xfrm>
            <a:off x="824230" y="6355824"/>
            <a:ext cx="60845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>
                <a:hlinkClick r:id="rId3" tooltip="https://researchoutreach.org/articles/listening-city-architecture-soundscape/"/>
              </a:rPr>
              <a:t>Deze foto</a:t>
            </a:r>
            <a:r>
              <a:rPr lang="nl-NL" sz="900"/>
              <a:t> van Onbekende auteur is gelicentieerd onder </a:t>
            </a:r>
            <a:r>
              <a:rPr lang="nl-NL" sz="900">
                <a:hlinkClick r:id="rId4" tooltip="https://creativecommons.org/licenses/by-nc-nd/3.0/"/>
              </a:rPr>
              <a:t>CC BY-NC-ND</a:t>
            </a:r>
            <a:endParaRPr lang="nl-NL" sz="900"/>
          </a:p>
        </p:txBody>
      </p:sp>
      <p:pic>
        <p:nvPicPr>
          <p:cNvPr id="10" name="Afbeelding 9" descr="Afbeelding met Snack, voedsel, Fastfood, maaltijd&#10;&#10;Automatisch gegenereerde beschrijving">
            <a:extLst>
              <a:ext uri="{FF2B5EF4-FFF2-40B4-BE49-F238E27FC236}">
                <a16:creationId xmlns:a16="http://schemas.microsoft.com/office/drawing/2014/main" id="{EFED694D-2D30-7F1D-76AA-D9EDD9D59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981700" y="1672031"/>
            <a:ext cx="5386070" cy="4603991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02B2BA87-AE0B-0F10-BF7F-12477E7D67AA}"/>
              </a:ext>
            </a:extLst>
          </p:cNvPr>
          <p:cNvSpPr txBox="1"/>
          <p:nvPr/>
        </p:nvSpPr>
        <p:spPr>
          <a:xfrm>
            <a:off x="5981699" y="5415413"/>
            <a:ext cx="4433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>
                <a:hlinkClick r:id="rId6" tooltip="http://commons.wikimedia.org/wiki/File:Tapas_marte%C3%B1as.jpg"/>
              </a:rPr>
              <a:t>Deze foto</a:t>
            </a:r>
            <a:r>
              <a:rPr lang="nl-NL" sz="900"/>
              <a:t> van Onbekende auteur is gelicentieerd onder </a:t>
            </a:r>
            <a:r>
              <a:rPr lang="nl-NL" sz="900">
                <a:hlinkClick r:id="rId7" tooltip="https://creativecommons.org/licenses/by-sa/3.0/"/>
              </a:rPr>
              <a:t>CC BY-SA</a:t>
            </a:r>
            <a:endParaRPr lang="nl-NL" sz="900"/>
          </a:p>
        </p:txBody>
      </p:sp>
    </p:spTree>
    <p:extLst>
      <p:ext uri="{BB962C8B-B14F-4D97-AF65-F5344CB8AC3E}">
        <p14:creationId xmlns:p14="http://schemas.microsoft.com/office/powerpoint/2010/main" val="1641957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43FD3E-40E6-478E-9AD3-F22EEB3CC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8712" y="325788"/>
            <a:ext cx="8250382" cy="1194955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Reisweek Barcelona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53E9EF4-5638-B44F-91DD-68E0C56C3B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7128" y="2080780"/>
            <a:ext cx="9144000" cy="3869891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Vragen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graag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PH Stapensea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via:     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phstapensea@kennemerlyceum.nl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tijdens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reis op: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0641274263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AA68167-D1B6-485C-9A73-7F997751B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53" r="9952"/>
          <a:stretch/>
        </p:blipFill>
        <p:spPr>
          <a:xfrm>
            <a:off x="228601" y="3293597"/>
            <a:ext cx="3399750" cy="341405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3288C90-1872-48C5-93D0-00FC75EC6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8840" y="3733799"/>
            <a:ext cx="3644559" cy="253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59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43FD3E-40E6-478E-9AD3-F22EEB3CC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8712" y="325788"/>
            <a:ext cx="8250382" cy="1194955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Belangrijkste voor nu: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53E9EF4-5638-B44F-91DD-68E0C56C3B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7128" y="2080780"/>
            <a:ext cx="9144000" cy="3869891"/>
          </a:xfrm>
        </p:spPr>
        <p:txBody>
          <a:bodyPr>
            <a:norm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https://aanmelden.manderstravel.nl/kennemerbarcelona2024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AA68167-D1B6-485C-9A73-7F997751BD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53" r="9952"/>
          <a:stretch/>
        </p:blipFill>
        <p:spPr>
          <a:xfrm>
            <a:off x="228601" y="3293597"/>
            <a:ext cx="3399750" cy="341405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3288C90-1872-48C5-93D0-00FC75EC6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8840" y="3733799"/>
            <a:ext cx="3644559" cy="253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33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43FD3E-40E6-478E-9AD3-F22EEB3CC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8712" y="325788"/>
            <a:ext cx="8250382" cy="1194955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Reisweek Barcelona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53E9EF4-5638-B44F-91DD-68E0C56C3B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Begeleiding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8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Leerlingen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8/10/15/23 (5)/43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AA68167-D1B6-485C-9A73-7F997751B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53" r="9952"/>
          <a:stretch/>
        </p:blipFill>
        <p:spPr>
          <a:xfrm>
            <a:off x="228601" y="3293597"/>
            <a:ext cx="3399750" cy="341405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3288C90-1872-48C5-93D0-00FC75EC6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840" y="3733799"/>
            <a:ext cx="3644559" cy="253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14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43FD3E-40E6-478E-9AD3-F22EEB3CC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8712" y="325788"/>
            <a:ext cx="8857368" cy="1194955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nl-NL" sz="6000" b="1" dirty="0">
                <a:latin typeface="Arial" panose="020B0604020202020204" pitchFamily="34" charset="0"/>
                <a:cs typeface="Arial" panose="020B0604020202020204" pitchFamily="34" charset="0"/>
              </a:rPr>
              <a:t>week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Barcelona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53E9EF4-5638-B44F-91DD-68E0C56C3B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3647" y="2061730"/>
            <a:ext cx="9144000" cy="3869891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Doel: 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Samenstellen van een week waarin de leerlingen elkaar, begeleiders, de stad, kunst, cultuur en geschiedenis van de Spaans-Catalaanse stad Barcelona leren kennen,</a:t>
            </a: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AA68167-D1B6-485C-9A73-7F997751B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53" r="9952"/>
          <a:stretch/>
        </p:blipFill>
        <p:spPr>
          <a:xfrm>
            <a:off x="273226" y="5426849"/>
            <a:ext cx="1218526" cy="122365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518624-7F5C-45A3-ADA6-D4AFC34B1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696" y="5426849"/>
            <a:ext cx="1845512" cy="122365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BB2115B-B0A0-46ED-843E-05467CE3E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3775" y="5404080"/>
            <a:ext cx="1860008" cy="124000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52524B2-5591-45D7-A15E-59D4825D4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647" y="5426849"/>
            <a:ext cx="1652550" cy="124000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6EB51C8-B6B6-40A5-BDD7-0F15906D5E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781"/>
          <a:stretch/>
        </p:blipFill>
        <p:spPr>
          <a:xfrm>
            <a:off x="10324740" y="5404079"/>
            <a:ext cx="1644914" cy="1240005"/>
          </a:xfrm>
          <a:prstGeom prst="rect">
            <a:avLst/>
          </a:prstGeom>
        </p:spPr>
      </p:pic>
      <p:pic>
        <p:nvPicPr>
          <p:cNvPr id="4" name="Picture 2" descr="Park Güell: el Calvari - Barcelona | La Salut - Pobles de Catalunya">
            <a:extLst>
              <a:ext uri="{FF2B5EF4-FFF2-40B4-BE49-F238E27FC236}">
                <a16:creationId xmlns:a16="http://schemas.microsoft.com/office/drawing/2014/main" id="{2E650A8B-D85B-D441-C049-C4AA83F2B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6" t="17409" r="19787" b="15784"/>
          <a:stretch/>
        </p:blipFill>
        <p:spPr bwMode="auto">
          <a:xfrm>
            <a:off x="1889233" y="5430252"/>
            <a:ext cx="1675982" cy="124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990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8C506C-7605-644D-A037-AEB8FB436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242" y="-321699"/>
            <a:ext cx="3932237" cy="16002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Heen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terugreis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AB4502-6F65-504C-B135-1ABB243D2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12516" y="1990726"/>
            <a:ext cx="5984159" cy="4778476"/>
          </a:xfrm>
        </p:spPr>
        <p:txBody>
          <a:bodyPr>
            <a:no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Maandag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15.30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aanwezig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IJsbaan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Haarlem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16.00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vertrek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touringcar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dinsdag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12.00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aankomst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Barcelona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Vrijdag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15.30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verzamelen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hostel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16.00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vertrek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touringcar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err="1">
                <a:latin typeface="Arial" panose="020B0604020202020204" pitchFamily="34" charset="0"/>
                <a:cs typeface="Arial" panose="020B0604020202020204" pitchFamily="34" charset="0"/>
              </a:rPr>
              <a:t>Zaterdag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12.00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aankomst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ijsbaan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Haarlem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FF19846-E71E-CAAF-60DC-54BE9E7A2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86" y="2641302"/>
            <a:ext cx="3896172" cy="259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49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77F99-1CBC-A749-95BA-DEEDEA88C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862" y="-304185"/>
            <a:ext cx="6523038" cy="16002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Het hostel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5ED589-3E43-5941-A871-F5B7F1F8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55633" y="2066924"/>
            <a:ext cx="3932237" cy="4524375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Generator Hostel</a:t>
            </a:r>
          </a:p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b="0" i="0" u="sng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/>
              </a:rPr>
              <a:t>C/ de </a:t>
            </a:r>
            <a:r>
              <a:rPr lang="nl-NL" sz="2800" b="0" i="0" u="sng" dirty="0" err="1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/>
              </a:rPr>
              <a:t>Còrsega</a:t>
            </a:r>
            <a:r>
              <a:rPr lang="nl-NL" sz="2800" b="0" i="0" u="sng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/>
              </a:rPr>
              <a:t>, 373, </a:t>
            </a:r>
            <a:r>
              <a:rPr lang="nl-NL" sz="2800" b="0" i="0" u="sng" dirty="0" err="1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/>
              </a:rPr>
              <a:t>Gràcia</a:t>
            </a:r>
            <a:r>
              <a:rPr lang="nl-NL" sz="2800" b="0" i="0" u="sng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/>
              </a:rPr>
              <a:t>, 08037 Barcelona, Spanje</a:t>
            </a:r>
            <a:endParaRPr lang="nl-N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nl-N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990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8C506C-7605-644D-A037-AEB8FB436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8606" y="-304800"/>
            <a:ext cx="8102343" cy="16002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Communicatie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veiligheid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Barcelona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AB4502-6F65-504C-B135-1ABB243D2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4903" y="1895474"/>
            <a:ext cx="11307097" cy="4695825"/>
          </a:xfrm>
        </p:spPr>
        <p:txBody>
          <a:bodyPr>
            <a:no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Communicatie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leerlingen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docenten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zitten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samen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groep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Instellingen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staan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zo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alleen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ontvangen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Groepen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Als je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vrije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tijd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hebt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zorg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ervoor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altijd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met </a:t>
            </a:r>
            <a:r>
              <a:rPr 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minimaal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leerlingen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bent.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begeleider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van je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groepje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moet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altijd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toestemming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geven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nadat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afspraken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gemaakt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zijn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Veiligheid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Barcelona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staat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er om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bekend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veel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zakkenrollers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zijn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mijd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plekken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die je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niet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vertrouwt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geval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nood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gaan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leerlingen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terug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hostel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5791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8C506C-7605-644D-A037-AEB8FB436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951" y="-285750"/>
            <a:ext cx="8226101" cy="16002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Schoolregels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Overeenkomst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reisweken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AB4502-6F65-504C-B135-1ABB243D2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775" y="1878576"/>
            <a:ext cx="12192000" cy="513182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Schoolregels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zijn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kracht</a:t>
            </a:r>
            <a:endParaRPr 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Geen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bezit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gebruik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van drugs of alcohol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Niet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roken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vapen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tijdens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activiteiten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op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hostelkamer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-&gt;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Toestemmmingsbrief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Niemand gaat alleen 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</a:rPr>
              <a:t>op pad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je bent altijd ten minste </a:t>
            </a:r>
            <a:r>
              <a:rPr lang="nl-NL" sz="20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 zijn drieën. </a:t>
            </a:r>
            <a:br>
              <a:rPr lang="nl-NL" sz="20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nl-N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Overeenkomst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toestemming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reizen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minderjarigen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Barcelona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wordt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reis door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ouder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leerling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getekend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uiterlijk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maandag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ingeleverd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PH Stapensea.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Als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leerling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wordt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teruggestuurd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docent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moet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mee,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heeft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gevolgen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 het </a:t>
            </a:r>
            <a:r>
              <a:rPr lang="en-US" sz="20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programma</a:t>
            </a:r>
            <a:endParaRPr lang="en-US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015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8C506C-7605-644D-A037-AEB8FB436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126" y="-314325"/>
            <a:ext cx="6848698" cy="16002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Meenemen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belangrijkste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zaken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AB4502-6F65-504C-B135-1ABB243D2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98646" y="1905000"/>
            <a:ext cx="6683829" cy="412908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ID-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kaart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paspoort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Rugzakje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met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goede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sluiting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Snacks,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drinken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avondeten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heenreis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Internet op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telefoon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Powerbank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Per 4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leerlingen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stekkerdoos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Pinpas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wat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zakgeld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Goede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wandelschoenen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Kleding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goed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slecht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weer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handdoek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Plastic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de bus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Medicijnen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indien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toepassing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pennen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5E098E1-0FBA-46E0-B902-63A58AC2C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165" y="2480792"/>
            <a:ext cx="4297522" cy="322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70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8C506C-7605-644D-A037-AEB8FB436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805" y="-306539"/>
            <a:ext cx="5101968" cy="16002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 de metro in Barcelona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AB4502-6F65-504C-B135-1ABB243D2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608" y="2062452"/>
            <a:ext cx="10536783" cy="4695825"/>
          </a:xfrm>
        </p:spPr>
        <p:txBody>
          <a:bodyPr>
            <a:no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Vervoerskaart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ontvangt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aankomst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vervoerskaart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tram, bus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metro.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Raak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niet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kwijt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dan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moet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zelf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€ 27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nieuwe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kopen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Download de Hola Barcelona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routeplanner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app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Download de Hola Barcelona app,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zodat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altijd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snelste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verbinding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vinden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route-info                                                                            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ontvangt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F802C0-BC41-1B61-C510-21EB32D56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075" y="569760"/>
            <a:ext cx="2093706" cy="9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Metro map of Barcelona updated 2024">
            <a:extLst>
              <a:ext uri="{FF2B5EF4-FFF2-40B4-BE49-F238E27FC236}">
                <a16:creationId xmlns:a16="http://schemas.microsoft.com/office/drawing/2014/main" id="{CA5AB6EC-8CAC-A017-6136-6BD47718E6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 r="1213" b="4315"/>
          <a:stretch/>
        </p:blipFill>
        <p:spPr bwMode="auto">
          <a:xfrm>
            <a:off x="6956204" y="4148533"/>
            <a:ext cx="5057775" cy="2511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663918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 in huisstijl.potx" id="{6113E2BF-3672-482A-A93F-F559C6553E17}" vid="{0B0C350A-EB5E-4320-81BC-ADAC6EE79333}"/>
    </a:ext>
  </a:extLst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 in huisstijl.potx" id="{6113E2BF-3672-482A-A93F-F559C6553E17}" vid="{D6ADBB66-2C55-4A3E-88F3-DE98B9777E9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fcce1ae-a427-4268-9d6e-bf66c5dc0b1a">
      <UserInfo>
        <DisplayName>Voogd v.d. Straaten, K. de</DisplayName>
        <AccountId>721</AccountId>
        <AccountType/>
      </UserInfo>
      <UserInfo>
        <DisplayName>Westenberg, M.</DisplayName>
        <AccountId>1491</AccountId>
        <AccountType/>
      </UserInfo>
    </SharedWithUsers>
    <TaxCatchAll xmlns="9fcce1ae-a427-4268-9d6e-bf66c5dc0b1a" xsi:nil="true"/>
    <lcf76f155ced4ddcb4097134ff3c332f xmlns="7662d303-9893-474f-91e3-330676837c6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590E1FB063C444972E91FA72E15244" ma:contentTypeVersion="12" ma:contentTypeDescription="Een nieuw document maken." ma:contentTypeScope="" ma:versionID="a4707c4fdaba61ac51021c370b1cf34f">
  <xsd:schema xmlns:xsd="http://www.w3.org/2001/XMLSchema" xmlns:xs="http://www.w3.org/2001/XMLSchema" xmlns:p="http://schemas.microsoft.com/office/2006/metadata/properties" xmlns:ns2="7662d303-9893-474f-91e3-330676837c6c" xmlns:ns3="9fcce1ae-a427-4268-9d6e-bf66c5dc0b1a" targetNamespace="http://schemas.microsoft.com/office/2006/metadata/properties" ma:root="true" ma:fieldsID="6723a215b1a4b470f683ef0dbfdd5e35" ns2:_="" ns3:_="">
    <xsd:import namespace="7662d303-9893-474f-91e3-330676837c6c"/>
    <xsd:import namespace="9fcce1ae-a427-4268-9d6e-bf66c5dc0b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62d303-9893-474f-91e3-330676837c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7d8d1085-a039-4edb-88d7-92b35f8b3ca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cce1ae-a427-4268-9d6e-bf66c5dc0b1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ec011d2-a7c0-4040-b6c3-81b2c46757ca}" ma:internalName="TaxCatchAll" ma:showField="CatchAllData" ma:web="9fcce1ae-a427-4268-9d6e-bf66c5dc0b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4B1C9A-A3C5-4AE2-8212-4D1A1156DF2A}">
  <ds:schemaRefs>
    <ds:schemaRef ds:uri="dd3b94e4-fbc1-47f4-a4fd-e1e2da1738a8"/>
    <ds:schemaRef ds:uri="e86f7340-7789-46fd-9a65-46198204f581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  <ds:schemaRef ds:uri="9fcce1ae-a427-4268-9d6e-bf66c5dc0b1a"/>
    <ds:schemaRef ds:uri="7662d303-9893-474f-91e3-330676837c6c"/>
  </ds:schemaRefs>
</ds:datastoreItem>
</file>

<file path=customXml/itemProps2.xml><?xml version="1.0" encoding="utf-8"?>
<ds:datastoreItem xmlns:ds="http://schemas.openxmlformats.org/officeDocument/2006/customXml" ds:itemID="{7E750892-E175-4B6F-8D41-46AD7B0452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5A82E3-092F-410F-B6C6-D34FBBC780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62d303-9893-474f-91e3-330676837c6c"/>
    <ds:schemaRef ds:uri="9fcce1ae-a427-4268-9d6e-bf66c5dc0b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0</TotalTime>
  <Words>571</Words>
  <Application>Microsoft Office PowerPoint</Application>
  <PresentationFormat>Breedbeeld</PresentationFormat>
  <Paragraphs>100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Kantoorthema</vt:lpstr>
      <vt:lpstr>1_Kantoorthema</vt:lpstr>
      <vt:lpstr>Reisweek Barcelona</vt:lpstr>
      <vt:lpstr>Reisweek Barcelona</vt:lpstr>
      <vt:lpstr>Introweek Barcelona</vt:lpstr>
      <vt:lpstr>Heen- en terugreis</vt:lpstr>
      <vt:lpstr>Het hostel </vt:lpstr>
      <vt:lpstr>Communicatie en veiligheid in Barcelona </vt:lpstr>
      <vt:lpstr>Schoolregels en Overeenkomst reisweken</vt:lpstr>
      <vt:lpstr>Meenemen – de belangrijkste zaken </vt:lpstr>
      <vt:lpstr>Met de metro in Barcelona </vt:lpstr>
      <vt:lpstr>Financiën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Reisweek Barcelona</vt:lpstr>
      <vt:lpstr>Belangrijkste voor nu: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Werkweek Parijs</dc:title>
  <dc:creator>bernicevanstaalduine@gmail.com</dc:creator>
  <cp:keywords>sjabloon huisstijl</cp:keywords>
  <cp:lastModifiedBy>P.H. Stapensea</cp:lastModifiedBy>
  <cp:revision>103</cp:revision>
  <dcterms:created xsi:type="dcterms:W3CDTF">2018-09-12T13:32:20Z</dcterms:created>
  <dcterms:modified xsi:type="dcterms:W3CDTF">2024-07-19T05:14:26Z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0x010100DC0482D70DFC3044BA9DA93600E54694</vt:lpwstr>
  </property>
</Properties>
</file>